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0" r:id="rId3"/>
    <p:sldId id="343" r:id="rId4"/>
    <p:sldId id="261" r:id="rId5"/>
    <p:sldId id="342" r:id="rId6"/>
    <p:sldId id="262" r:id="rId7"/>
    <p:sldId id="263" r:id="rId8"/>
    <p:sldId id="264" r:id="rId9"/>
    <p:sldId id="265" r:id="rId10"/>
    <p:sldId id="266" r:id="rId11"/>
    <p:sldId id="267" r:id="rId12"/>
    <p:sldId id="293" r:id="rId13"/>
    <p:sldId id="294" r:id="rId14"/>
    <p:sldId id="295" r:id="rId15"/>
    <p:sldId id="323" r:id="rId16"/>
    <p:sldId id="271" r:id="rId17"/>
    <p:sldId id="280" r:id="rId18"/>
    <p:sldId id="270" r:id="rId19"/>
    <p:sldId id="303" r:id="rId20"/>
    <p:sldId id="273" r:id="rId21"/>
    <p:sldId id="344" r:id="rId22"/>
    <p:sldId id="275" r:id="rId23"/>
    <p:sldId id="274" r:id="rId24"/>
    <p:sldId id="276" r:id="rId25"/>
    <p:sldId id="277" r:id="rId26"/>
    <p:sldId id="345" r:id="rId27"/>
    <p:sldId id="278" r:id="rId28"/>
    <p:sldId id="279" r:id="rId29"/>
    <p:sldId id="304" r:id="rId30"/>
    <p:sldId id="281" r:id="rId31"/>
    <p:sldId id="346" r:id="rId32"/>
    <p:sldId id="282" r:id="rId33"/>
    <p:sldId id="283" r:id="rId34"/>
    <p:sldId id="322" r:id="rId35"/>
    <p:sldId id="284" r:id="rId36"/>
    <p:sldId id="285" r:id="rId37"/>
    <p:sldId id="340" r:id="rId38"/>
    <p:sldId id="353" r:id="rId39"/>
    <p:sldId id="354" r:id="rId40"/>
    <p:sldId id="341" r:id="rId41"/>
    <p:sldId id="296" r:id="rId42"/>
    <p:sldId id="297" r:id="rId43"/>
    <p:sldId id="298" r:id="rId44"/>
    <p:sldId id="299" r:id="rId45"/>
    <p:sldId id="347" r:id="rId46"/>
    <p:sldId id="300" r:id="rId47"/>
    <p:sldId id="301" r:id="rId48"/>
    <p:sldId id="302" r:id="rId49"/>
    <p:sldId id="287" r:id="rId50"/>
    <p:sldId id="288" r:id="rId51"/>
    <p:sldId id="289" r:id="rId52"/>
    <p:sldId id="290" r:id="rId53"/>
    <p:sldId id="291" r:id="rId54"/>
    <p:sldId id="292" r:id="rId55"/>
    <p:sldId id="305" r:id="rId56"/>
    <p:sldId id="306" r:id="rId57"/>
    <p:sldId id="307" r:id="rId58"/>
    <p:sldId id="308" r:id="rId59"/>
    <p:sldId id="326" r:id="rId60"/>
    <p:sldId id="327" r:id="rId61"/>
    <p:sldId id="328" r:id="rId62"/>
    <p:sldId id="339" r:id="rId63"/>
    <p:sldId id="348" r:id="rId64"/>
    <p:sldId id="329" r:id="rId65"/>
    <p:sldId id="330" r:id="rId66"/>
    <p:sldId id="349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09" r:id="rId76"/>
    <p:sldId id="324" r:id="rId77"/>
    <p:sldId id="350" r:id="rId78"/>
    <p:sldId id="310" r:id="rId79"/>
    <p:sldId id="317" r:id="rId80"/>
    <p:sldId id="318" r:id="rId81"/>
    <p:sldId id="319" r:id="rId82"/>
    <p:sldId id="320" r:id="rId83"/>
    <p:sldId id="321" r:id="rId84"/>
    <p:sldId id="352" r:id="rId85"/>
    <p:sldId id="351" r:id="rId86"/>
    <p:sldId id="356" r:id="rId87"/>
  </p:sldIdLst>
  <p:sldSz cx="12192000" cy="6858000"/>
  <p:notesSz cx="6858000" cy="9144000"/>
  <p:embeddedFontLst>
    <p:embeddedFont>
      <p:font typeface="나눔바른펜OTF" panose="020B0503000000000000" pitchFamily="34" charset="-127"/>
      <p:regular r:id="rId88"/>
      <p:bold r:id="rId89"/>
    </p:embeddedFont>
    <p:embeddedFont>
      <p:font typeface="나눔고딕 ExtraBold" panose="020D0904000000000000" pitchFamily="50" charset="-127"/>
      <p:bold r:id="rId90"/>
    </p:embeddedFont>
    <p:embeddedFont>
      <p:font typeface="나눔고딕" panose="020D0604000000000000" pitchFamily="50" charset="-127"/>
      <p:regular r:id="rId91"/>
      <p:bold r:id="rId92"/>
    </p:embeddedFont>
    <p:embeddedFont>
      <p:font typeface="나눔바른펜" panose="020B0503000000000000" pitchFamily="50" charset="-127"/>
      <p:regular r:id="rId93"/>
      <p:bold r:id="rId94"/>
    </p:embeddedFont>
    <p:embeddedFont>
      <p:font typeface="맑은 고딕" panose="020B0503020000020004" pitchFamily="50" charset="-127"/>
      <p:regular r:id="rId95"/>
      <p:bold r:id="rId9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6A0C5124-7012-4348-BDF5-1B77B2FEEE3F}">
          <p14:sldIdLst>
            <p14:sldId id="256"/>
          </p14:sldIdLst>
        </p14:section>
        <p14:section name="메인" id="{C9542993-DFCC-4C90-925E-CEC966EDD0BB}">
          <p14:sldIdLst>
            <p14:sldId id="260"/>
            <p14:sldId id="343"/>
            <p14:sldId id="261"/>
            <p14:sldId id="342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로그인" id="{22DC4465-3DFF-40EE-BBE3-357B1EAED197}">
          <p14:sldIdLst>
            <p14:sldId id="293"/>
            <p14:sldId id="294"/>
            <p14:sldId id="295"/>
            <p14:sldId id="323"/>
          </p14:sldIdLst>
        </p14:section>
        <p14:section name="아이디 찾기" id="{347FAE20-09F9-4E53-BFBA-E3BDD73CFA1D}">
          <p14:sldIdLst>
            <p14:sldId id="271"/>
            <p14:sldId id="280"/>
            <p14:sldId id="270"/>
            <p14:sldId id="303"/>
            <p14:sldId id="273"/>
            <p14:sldId id="344"/>
            <p14:sldId id="275"/>
            <p14:sldId id="274"/>
            <p14:sldId id="276"/>
          </p14:sldIdLst>
        </p14:section>
        <p14:section name="비밀번호 찾기" id="{E685D9EF-F3F6-4CC1-9410-4E9FAFD118B9}">
          <p14:sldIdLst>
            <p14:sldId id="277"/>
            <p14:sldId id="345"/>
            <p14:sldId id="278"/>
            <p14:sldId id="279"/>
            <p14:sldId id="304"/>
            <p14:sldId id="281"/>
            <p14:sldId id="346"/>
            <p14:sldId id="282"/>
            <p14:sldId id="283"/>
            <p14:sldId id="322"/>
            <p14:sldId id="284"/>
            <p14:sldId id="285"/>
          </p14:sldIdLst>
        </p14:section>
        <p14:section name="로그인 후 메인화면" id="{EF8FB38E-B0F0-4C4C-B94E-F314DDF5D8E7}">
          <p14:sldIdLst>
            <p14:sldId id="340"/>
          </p14:sldIdLst>
        </p14:section>
        <p14:section name="마이페이지" id="{5A2651E5-4DCB-46E5-BE79-608A5A04AB43}">
          <p14:sldIdLst>
            <p14:sldId id="353"/>
            <p14:sldId id="354"/>
          </p14:sldIdLst>
        </p14:section>
        <p14:section name="로그아웃" id="{9A885DB7-366E-48D7-8655-232E7F515D51}">
          <p14:sldIdLst>
            <p14:sldId id="341"/>
          </p14:sldIdLst>
        </p14:section>
        <p14:section name="회원가입" id="{DEE5D4A1-FC66-4306-BC38-3EC304EED859}">
          <p14:sldIdLst>
            <p14:sldId id="296"/>
            <p14:sldId id="297"/>
            <p14:sldId id="298"/>
            <p14:sldId id="299"/>
            <p14:sldId id="347"/>
            <p14:sldId id="300"/>
            <p14:sldId id="301"/>
            <p14:sldId id="302"/>
          </p14:sldIdLst>
        </p14:section>
        <p14:section name="질병찾기" id="{9DDD285D-6101-48C6-BA7E-5C06C97B962D}">
          <p14:sldIdLst>
            <p14:sldId id="287"/>
            <p14:sldId id="288"/>
            <p14:sldId id="289"/>
          </p14:sldIdLst>
        </p14:section>
        <p14:section name="근처 약국  찾기" id="{FD5E972D-5D5A-4948-B402-B7C4FC285D5D}">
          <p14:sldIdLst>
            <p14:sldId id="290"/>
            <p14:sldId id="291"/>
            <p14:sldId id="292"/>
            <p14:sldId id="305"/>
            <p14:sldId id="306"/>
            <p14:sldId id="307"/>
            <p14:sldId id="308"/>
          </p14:sldIdLst>
        </p14:section>
        <p14:section name="소통 게시판" id="{8ABFEB73-B2FF-4F58-9C54-6095AC3B89F1}">
          <p14:sldIdLst>
            <p14:sldId id="326"/>
            <p14:sldId id="327"/>
            <p14:sldId id="328"/>
            <p14:sldId id="339"/>
            <p14:sldId id="348"/>
            <p14:sldId id="329"/>
            <p14:sldId id="330"/>
            <p14:sldId id="349"/>
            <p14:sldId id="331"/>
          </p14:sldIdLst>
        </p14:section>
        <p14:section name="수정" id="{897465A2-DE58-4785-BE29-7AAA9C38FBF6}">
          <p14:sldIdLst>
            <p14:sldId id="332"/>
            <p14:sldId id="333"/>
            <p14:sldId id="334"/>
          </p14:sldIdLst>
        </p14:section>
        <p14:section name="삭제" id="{7BA018FD-44A0-4A60-A694-85AC877C0C1A}">
          <p14:sldIdLst>
            <p14:sldId id="335"/>
            <p14:sldId id="336"/>
          </p14:sldIdLst>
        </p14:section>
        <p14:section name="뒤로가기" id="{F141692B-60F3-4283-ACBE-C928A46F5C41}">
          <p14:sldIdLst>
            <p14:sldId id="337"/>
            <p14:sldId id="338"/>
          </p14:sldIdLst>
        </p14:section>
        <p14:section name="공지사항" id="{AA7169A0-3C36-4047-998D-313EDEB82188}">
          <p14:sldIdLst>
            <p14:sldId id="309"/>
            <p14:sldId id="324"/>
            <p14:sldId id="350"/>
            <p14:sldId id="310"/>
          </p14:sldIdLst>
        </p14:section>
        <p14:section name="FAQ" id="{AC79347C-C1FE-42F6-9B30-4967E571C713}">
          <p14:sldIdLst>
            <p14:sldId id="317"/>
            <p14:sldId id="318"/>
          </p14:sldIdLst>
        </p14:section>
        <p14:section name="일대일 문의" id="{C055F62A-F439-4D58-A9EE-853C9237FED3}">
          <p14:sldIdLst>
            <p14:sldId id="319"/>
            <p14:sldId id="320"/>
            <p14:sldId id="321"/>
            <p14:sldId id="352"/>
            <p14:sldId id="351"/>
          </p14:sldIdLst>
        </p14:section>
        <p14:section name="관리자 페이지" id="{E082B0BF-744E-4501-99C2-051393F4F3A9}">
          <p14:sldIdLst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219FF-04F6-4FA6-AAFF-5DA830563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5EF385-A27C-40A6-93F0-091814C6F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91F8E-DF5A-45AF-A4C6-D53F77886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5917EA-671B-421C-95D1-5AF4A36718EF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62DBA7-17ED-4E4C-BAF5-7A0D09626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AB525-20C3-46FD-B434-0ABF0D0C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2B3338-3E0F-4FB5-8B2C-98253BC59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846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4">
            <a:extLst>
              <a:ext uri="{FF2B5EF4-FFF2-40B4-BE49-F238E27FC236}">
                <a16:creationId xmlns:a16="http://schemas.microsoft.com/office/drawing/2014/main" id="{18BEE26B-40FA-417D-B6BD-C5E08C20788B}"/>
              </a:ext>
            </a:extLst>
          </p:cNvPr>
          <p:cNvSpPr>
            <a:spLocks noChangeArrowheads="1"/>
          </p:cNvSpPr>
          <p:nvPr userDrawn="1"/>
        </p:nvSpPr>
        <p:spPr>
          <a:xfrm>
            <a:off x="314569" y="6654847"/>
            <a:ext cx="11498385" cy="145225"/>
          </a:xfrm>
          <a:prstGeom prst="roundRect">
            <a:avLst>
              <a:gd name="adj" fmla="val 22644"/>
            </a:avLst>
          </a:prstGeom>
          <a:solidFill>
            <a:schemeClr val="bg1"/>
          </a:solidFill>
          <a:ln w="9525">
            <a:noFill/>
            <a:round/>
          </a:ln>
          <a:effectLst/>
        </p:spPr>
        <p:txBody>
          <a:bodyPr lIns="17996" tIns="0" rIns="17996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1C5899-2296-405C-8F20-CE1A4228D044}" type="slidenum"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ea typeface="바탕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바탕"/>
              <a:ea typeface="바탕"/>
              <a:cs typeface="+mn-cs"/>
            </a:endParaRPr>
          </a:p>
        </p:txBody>
      </p:sp>
      <p:graphicFrame>
        <p:nvGraphicFramePr>
          <p:cNvPr id="6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roup 167">
            <a:extLst>
              <a:ext uri="{FF2B5EF4-FFF2-40B4-BE49-F238E27FC236}">
                <a16:creationId xmlns:a16="http://schemas.microsoft.com/office/drawing/2014/main" id="{0F8E7CF0-8C42-4347-A570-7CE8E7E8FE5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73450647"/>
              </p:ext>
            </p:extLst>
          </p:nvPr>
        </p:nvGraphicFramePr>
        <p:xfrm>
          <a:off x="203200" y="117448"/>
          <a:ext cx="11836424" cy="405576"/>
        </p:xfrm>
        <a:graphic>
          <a:graphicData uri="http://schemas.openxmlformats.org/drawingml/2006/table">
            <a:tbl>
              <a:tblPr/>
              <a:tblGrid>
                <a:gridCol w="2248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4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2753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업무구분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753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경로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화면아이디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46854726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en-US" altLang="ko-KR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CCAE1C4-B5CB-4E78-92EC-015F40966F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68563" y="117475"/>
            <a:ext cx="5645150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 err="1"/>
              <a:t>화면명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B12639F6-A1DA-46D3-86B8-9443ED99EB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8563" y="318207"/>
            <a:ext cx="5645150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경로</a:t>
            </a:r>
          </a:p>
        </p:txBody>
      </p:sp>
      <p:sp>
        <p:nvSpPr>
          <p:cNvPr id="14" name="텍스트 개체 틀 11">
            <a:extLst>
              <a:ext uri="{FF2B5EF4-FFF2-40B4-BE49-F238E27FC236}">
                <a16:creationId xmlns:a16="http://schemas.microsoft.com/office/drawing/2014/main" id="{337E31D1-4021-4873-99BE-5420760CD5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61349" y="117448"/>
            <a:ext cx="2178275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업무구분</a:t>
            </a:r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126F74A4-3D77-45C4-A045-EE1B6C2502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4121" y="328039"/>
            <a:ext cx="2178275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/>
              <a:t>화면아이디</a:t>
            </a:r>
            <a:endParaRPr lang="ko-KR" altLang="en-US" dirty="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4"/>
          </p:nvPr>
        </p:nvSpPr>
        <p:spPr>
          <a:xfrm>
            <a:off x="221672" y="623814"/>
            <a:ext cx="9118800" cy="5961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740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645F5B-8FB1-4D80-96D8-43F2CEAA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3C8AA-32A0-44A1-BF03-2447D42B2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65531-CACE-473C-8713-2B3AD56D8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917EA-671B-421C-95D1-5AF4A36718EF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D92D98-2670-4CEB-929E-C05E015E6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860527-A90A-409E-8108-E4C0322C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B3338-3E0F-4FB5-8B2C-98253BC59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49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AB1A91-1143-4C26-B7A5-9680EE17C5C9}"/>
              </a:ext>
            </a:extLst>
          </p:cNvPr>
          <p:cNvSpPr txBox="1"/>
          <p:nvPr/>
        </p:nvSpPr>
        <p:spPr>
          <a:xfrm>
            <a:off x="5051596" y="5525075"/>
            <a:ext cx="2045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분석과 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펜" panose="020B0503000000000000" pitchFamily="50" charset="-127"/>
                <a:ea typeface="나눔바른펜" panose="020B0503000000000000" pitchFamily="50" charset="-127"/>
              </a:rPr>
              <a:t>1920110015 </a:t>
            </a:r>
            <a:r>
              <a:rPr lang="ko-KR" altLang="en-US" sz="12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바른펜" panose="020B0503000000000000" pitchFamily="50" charset="-127"/>
                <a:ea typeface="나눔바른펜" panose="020B0503000000000000" pitchFamily="50" charset="-127"/>
              </a:rPr>
              <a:t>박하늘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08A3A-4E59-4EE1-A567-C4A3D9341CB2}"/>
              </a:ext>
            </a:extLst>
          </p:cNvPr>
          <p:cNvSpPr txBox="1"/>
          <p:nvPr/>
        </p:nvSpPr>
        <p:spPr>
          <a:xfrm>
            <a:off x="4976095" y="1550573"/>
            <a:ext cx="327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화면설계서</a:t>
            </a:r>
            <a:endParaRPr lang="en-US" altLang="ko-KR" sz="1050" dirty="0">
              <a:ln>
                <a:solidFill>
                  <a:schemeClr val="tx1">
                    <a:alpha val="1000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3E65E4-37BC-4C3D-8CB9-F1562C79E610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37BB974-A522-42C4-8804-38A6366BFBDA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AA6DA2F-FF4B-4AAF-B155-E4D5D2A172F0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EA6942F-8ED1-4253-B2A5-E2A3688CD47A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5A061A-27EF-4D5D-94A8-625C3961AEB9}"/>
              </a:ext>
            </a:extLst>
          </p:cNvPr>
          <p:cNvSpPr/>
          <p:nvPr/>
        </p:nvSpPr>
        <p:spPr>
          <a:xfrm>
            <a:off x="4506032" y="1857902"/>
            <a:ext cx="27894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Dr.D 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Doctor.Disease 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333286" cy="6858000"/>
          </a:xfrm>
          <a:prstGeom prst="rect">
            <a:avLst/>
          </a:prstGeom>
          <a:solidFill>
            <a:srgbClr val="8DD5C5"/>
          </a:solidFill>
          <a:ln>
            <a:solidFill>
              <a:srgbClr val="8DD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782135" y="2913999"/>
            <a:ext cx="3122197" cy="728405"/>
            <a:chOff x="2645764" y="1006808"/>
            <a:chExt cx="3122197" cy="728405"/>
          </a:xfrm>
        </p:grpSpPr>
        <p:sp>
          <p:nvSpPr>
            <p:cNvPr id="17" name="TextBox 16"/>
            <p:cNvSpPr txBox="1"/>
            <p:nvPr/>
          </p:nvSpPr>
          <p:spPr>
            <a:xfrm>
              <a:off x="2645764" y="1006808"/>
              <a:ext cx="24582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8DD5C5"/>
                  </a:solidFill>
                  <a:latin typeface="나눔바른펜OTF" panose="020B0503000000000000" pitchFamily="34" charset="-127"/>
                  <a:ea typeface="나눔바른펜OTF" panose="020B0503000000000000" pitchFamily="34" charset="-127"/>
                </a:rPr>
                <a:t>질병 정보를 알고 </a:t>
              </a:r>
              <a:r>
                <a:rPr lang="ko-KR" altLang="en-US" sz="1600" dirty="0" err="1">
                  <a:solidFill>
                    <a:srgbClr val="8DD5C5"/>
                  </a:solidFill>
                  <a:latin typeface="나눔바른펜OTF" panose="020B0503000000000000" pitchFamily="34" charset="-127"/>
                  <a:ea typeface="나눔바른펜OTF" panose="020B0503000000000000" pitchFamily="34" charset="-127"/>
                </a:rPr>
                <a:t>싶으신가요</a:t>
              </a:r>
              <a:r>
                <a:rPr lang="en-US" altLang="ko-KR" sz="1600" dirty="0">
                  <a:solidFill>
                    <a:srgbClr val="8DD5C5"/>
                  </a:solidFill>
                  <a:latin typeface="나눔바른펜OTF" panose="020B0503000000000000" pitchFamily="34" charset="-127"/>
                  <a:ea typeface="나눔바른펜OTF" panose="020B0503000000000000" pitchFamily="34" charset="-127"/>
                </a:rPr>
                <a:t>?</a:t>
              </a:r>
              <a:endParaRPr lang="ko-KR" altLang="en-US" sz="1600" dirty="0">
                <a:solidFill>
                  <a:srgbClr val="8DD5C5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71310" y="1273548"/>
              <a:ext cx="12966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349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MAIN_select02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9524999" y="299085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5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트레이너 페이지로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다이어리로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커뮤니티로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819014" y="29212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지도로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524997" y="345695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524996" y="392502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819014" y="38737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회원가입 페이지로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819014" y="343317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로그인 페이지로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93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MAIN_select03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9524999" y="299085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5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트레이너 페이지로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다이어리로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커뮤니티로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819014" y="29212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지도로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524997" y="345695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524996" y="392502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819014" y="38737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회원가입 페이지로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819014" y="343317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로그인 페이지로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25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350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LOGIN01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LOGIN02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175957" y="3343798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5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LOGIN02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LOGIN03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686497" y="3016195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89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LOGIN03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027" y="1448574"/>
            <a:ext cx="3010268" cy="8658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타원 23"/>
          <p:cNvSpPr/>
          <p:nvPr/>
        </p:nvSpPr>
        <p:spPr>
          <a:xfrm>
            <a:off x="5522341" y="2006753"/>
            <a:ext cx="180544" cy="1805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59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LOGIN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ID/PW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SIGN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319468" y="3505179"/>
            <a:ext cx="180544" cy="1805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260430" y="3643679"/>
            <a:ext cx="180544" cy="1805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19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ID/PW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Dr.DU_005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5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ID/PW01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Dr.DU_005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ID/PW02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686497" y="5109487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7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ID/PW02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Dr.DU_005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ID/PW03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523" y="1469943"/>
            <a:ext cx="3063214" cy="8478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타원 26"/>
          <p:cNvSpPr/>
          <p:nvPr/>
        </p:nvSpPr>
        <p:spPr>
          <a:xfrm>
            <a:off x="5522917" y="1990243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54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9524999" y="299085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5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DISEASE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PHARMACY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819014" y="29212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COMMUNITY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559435" y="964405"/>
            <a:ext cx="119431" cy="119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0000"/>
                </a:solidFill>
              </a:rPr>
              <a:t>2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524997" y="345695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grpSp>
        <p:nvGrpSpPr>
          <p:cNvPr id="9" name="그룹 8"/>
          <p:cNvGrpSpPr/>
          <p:nvPr/>
        </p:nvGrpSpPr>
        <p:grpSpPr>
          <a:xfrm>
            <a:off x="9524996" y="3873702"/>
            <a:ext cx="2413002" cy="328319"/>
            <a:chOff x="9524996" y="3873702"/>
            <a:chExt cx="2413002" cy="328319"/>
          </a:xfrm>
        </p:grpSpPr>
        <p:sp>
          <p:nvSpPr>
            <p:cNvPr id="35" name="TextBox 34"/>
            <p:cNvSpPr txBox="1"/>
            <p:nvPr/>
          </p:nvSpPr>
          <p:spPr>
            <a:xfrm>
              <a:off x="9524996" y="3925022"/>
              <a:ext cx="238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819014" y="3873702"/>
              <a:ext cx="21189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클릭할 경우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MAIN_Q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이동   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819014" y="343317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MAIN_navbar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709896" y="964405"/>
            <a:ext cx="119431" cy="119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0000"/>
                </a:solidFill>
              </a:rPr>
              <a:t>3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890005" y="964405"/>
            <a:ext cx="119431" cy="119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0000"/>
                </a:solidFill>
              </a:rPr>
              <a:t>4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094659" y="964405"/>
            <a:ext cx="119431" cy="119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0000"/>
                </a:solidFill>
              </a:rPr>
              <a:t>5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299313" y="964405"/>
            <a:ext cx="119431" cy="119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6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664335" y="797717"/>
            <a:ext cx="119431" cy="119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7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6359028" y="613230"/>
            <a:ext cx="119431" cy="119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1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175135" y="2861486"/>
            <a:ext cx="119431" cy="119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8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9524996" y="4385797"/>
            <a:ext cx="2413002" cy="328319"/>
            <a:chOff x="9524996" y="3873702"/>
            <a:chExt cx="2413002" cy="328319"/>
          </a:xfrm>
        </p:grpSpPr>
        <p:sp>
          <p:nvSpPr>
            <p:cNvPr id="52" name="TextBox 51"/>
            <p:cNvSpPr txBox="1"/>
            <p:nvPr/>
          </p:nvSpPr>
          <p:spPr>
            <a:xfrm>
              <a:off x="9524996" y="3925022"/>
              <a:ext cx="238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819014" y="3873702"/>
              <a:ext cx="21189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클릭할 경우 </a:t>
              </a:r>
              <a:r>
                <a:rPr lang="en-US" altLang="ko-KR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MAIN_select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이동 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257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ID/PW03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Dr.DU_005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ID/PW04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423857" y="3620797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65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ID/PW04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Dr.DU_005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ID/PW05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90" y="1450198"/>
            <a:ext cx="2995834" cy="8434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타원 26"/>
          <p:cNvSpPr/>
          <p:nvPr/>
        </p:nvSpPr>
        <p:spPr>
          <a:xfrm>
            <a:off x="5538157" y="1991168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65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ID/PW05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Dr.DU_005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ID/PW06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113217" y="5102367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57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ID/PW06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Dr.DU_005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876997" y="5125227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9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9524999" y="299085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5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트레이너 페이지로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다이어리로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커뮤니티로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819014" y="29212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지도로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524997" y="345695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524996" y="392502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819014" y="38737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회원가입 페이지로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819014" y="343317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로그인 페이지로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6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ID/PW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SIGN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240317" y="3482297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273779" y="3617879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8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ID/PW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Dr.DU_005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866212" y="2223393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ID/PW07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36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ID/PW07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Dr.DU_006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6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ID/PW08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Dr.DU_006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ID/PW09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018314" y="5099232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0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ID/PW09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Dr.DU_006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ID/PW10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21" y="1448574"/>
            <a:ext cx="2959417" cy="8540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타원 26"/>
          <p:cNvSpPr/>
          <p:nvPr/>
        </p:nvSpPr>
        <p:spPr>
          <a:xfrm>
            <a:off x="5466633" y="2006753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07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MAIN_Q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664335" y="797717"/>
            <a:ext cx="119431" cy="119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0000"/>
                </a:solidFill>
              </a:rPr>
              <a:t>1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1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ID/PW10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Dr.DU_006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ID/PW11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406539" y="3647395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06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ID/PW11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Dr.DU_006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ID/PW12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90" y="1450198"/>
            <a:ext cx="2995834" cy="8434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타원 26"/>
          <p:cNvSpPr/>
          <p:nvPr/>
        </p:nvSpPr>
        <p:spPr>
          <a:xfrm>
            <a:off x="5503614" y="1990243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8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ID/PW12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Dr.DU_006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ID/PW13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985062" y="5124534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63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ID/PW13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Dr.DU_006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81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ID/PW14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Dr.DU_006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입력한 비밀번호가 서로 일치하지 않는 경우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245229" y="4574453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7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ID/PW15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Dr.DU_006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ID/PW16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010001" y="5124534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7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ID/PW16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Dr.DU_006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910248" y="5116222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0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MAIN01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로그인 후 메인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MYPAGE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29197" y="725314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723846" y="725314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70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MYPAGE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로그인 </a:t>
            </a:r>
            <a:r>
              <a:rPr lang="ko-KR" altLang="en-US" dirty="0" err="1" smtClean="0"/>
              <a:t>메인화면</a:t>
            </a:r>
            <a:r>
              <a:rPr lang="en-US" altLang="ko-KR" dirty="0" smtClean="0"/>
              <a:t>&gt;</a:t>
            </a:r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Dr.DU_008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MYPAGE01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126624" y="2080341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75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MYPAGE01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로그인 </a:t>
            </a:r>
            <a:r>
              <a:rPr lang="ko-KR" altLang="en-US" dirty="0" err="1"/>
              <a:t>메인화면</a:t>
            </a:r>
            <a:r>
              <a:rPr lang="en-US" altLang="ko-KR" dirty="0"/>
              <a:t>&gt;</a:t>
            </a:r>
            <a:r>
              <a:rPr lang="ko-KR" altLang="en-US" dirty="0" err="1"/>
              <a:t>마이페이지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Dr.DU_010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71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MAIN_Q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MAIN_select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181485" y="2861486"/>
            <a:ext cx="119431" cy="119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0000"/>
                </a:solidFill>
              </a:rPr>
              <a:t>1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3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LOGOUT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로그아웃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Dr.DU_004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222" y="717892"/>
            <a:ext cx="4073815" cy="11351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타원 26"/>
          <p:cNvSpPr/>
          <p:nvPr/>
        </p:nvSpPr>
        <p:spPr>
          <a:xfrm>
            <a:off x="5839046" y="1448574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42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SIGN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계정 없음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Dr.DU_002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43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SIGN01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계정 없음</a:t>
            </a:r>
            <a:r>
              <a:rPr lang="en-US" altLang="ko-KR" dirty="0"/>
              <a:t>&gt;</a:t>
            </a:r>
            <a:r>
              <a:rPr lang="ko-KR" altLang="en-US" dirty="0"/>
              <a:t>회원가입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입력한 아이디가 있는 아이디라면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236917" y="2815825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6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SIGN02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계정 없음</a:t>
            </a:r>
            <a:r>
              <a:rPr lang="en-US" altLang="ko-KR" dirty="0"/>
              <a:t>&gt;</a:t>
            </a:r>
            <a:r>
              <a:rPr lang="ko-KR" altLang="en-US" dirty="0"/>
              <a:t>회원가입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입력한 비밀번호가 일치하지 않는 경우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228604" y="3544736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7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SIGN03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계정 없음</a:t>
            </a:r>
            <a:r>
              <a:rPr lang="en-US" altLang="ko-KR" dirty="0"/>
              <a:t>&gt;</a:t>
            </a:r>
            <a:r>
              <a:rPr lang="ko-KR" altLang="en-US" dirty="0"/>
              <a:t>회원가입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SIGN04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743994" y="4063521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7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SIGN04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계정 없음</a:t>
            </a:r>
            <a:r>
              <a:rPr lang="en-US" altLang="ko-KR" dirty="0"/>
              <a:t>&gt;</a:t>
            </a:r>
            <a:r>
              <a:rPr lang="ko-KR" altLang="en-US" dirty="0"/>
              <a:t>회원가입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Dr.DU_002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53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SIGN05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계정 없음</a:t>
            </a:r>
            <a:r>
              <a:rPr lang="en-US" altLang="ko-KR" dirty="0"/>
              <a:t>&gt;</a:t>
            </a:r>
            <a:r>
              <a:rPr lang="ko-KR" altLang="en-US" dirty="0"/>
              <a:t>회원가입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약관 동의 체크 박스에 체크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170415" y="4063521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11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SIGN06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계정 없음</a:t>
            </a:r>
            <a:r>
              <a:rPr lang="en-US" altLang="ko-KR" dirty="0"/>
              <a:t>&gt;</a:t>
            </a:r>
            <a:r>
              <a:rPr lang="ko-KR" altLang="en-US" dirty="0"/>
              <a:t>회원가입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Dr.DU_002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중복도 없고 비밀번호도 올바르게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입력한 경우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209506" y="4434578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25000" y="16287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9819014" y="15410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SIGN07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499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SIGN07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r>
              <a:rPr lang="ko-KR" altLang="en-US" dirty="0"/>
              <a:t>계정 없음</a:t>
            </a:r>
            <a:r>
              <a:rPr lang="en-US" altLang="ko-KR" dirty="0"/>
              <a:t>&gt;</a:t>
            </a:r>
            <a:r>
              <a:rPr lang="ko-KR" altLang="en-US" dirty="0"/>
              <a:t>회원가입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567" y="1448574"/>
            <a:ext cx="2967125" cy="8155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타원 26"/>
          <p:cNvSpPr/>
          <p:nvPr/>
        </p:nvSpPr>
        <p:spPr>
          <a:xfrm>
            <a:off x="5473041" y="1964897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64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DISEASE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&gt;</a:t>
            </a:r>
            <a:r>
              <a:rPr lang="ko-KR" altLang="en-US" dirty="0" err="1" smtClean="0"/>
              <a:t>질병검색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DISEASE01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866904" y="1485471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22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 smtClean="0"/>
              <a:t>MAIN_navbar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MAIN_navbar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7927985" y="968743"/>
            <a:ext cx="119431" cy="119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0000"/>
                </a:solidFill>
              </a:rPr>
              <a:t>1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27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DISEASE01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 err="1"/>
              <a:t>질병검색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DISEASE02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8798131" y="2538826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61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DISEASE02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 err="1" smtClean="0"/>
              <a:t>질병검색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상세보기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Dr.DU_014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9524999" y="299085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5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트레이너 페이지로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다이어리로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커뮤니티로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819014" y="29212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지도로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37317" y="195087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524997" y="345695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524996" y="392502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819014" y="38737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회원가입 페이지로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819014" y="343317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로그인 페이지로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12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PHARMACY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&gt;</a:t>
            </a:r>
            <a:r>
              <a:rPr lang="ko-KR" altLang="en-US" dirty="0" err="1" smtClean="0"/>
              <a:t>약국찾기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Dr.DU_015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버튼을 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PHARMACY01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876997" y="1541381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5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PHARMACY01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 err="1"/>
              <a:t>약국찾기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Dr.DU_015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PHARMACY02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932714" y="1335420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47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PHARMACY02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 err="1"/>
              <a:t>약국찾기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Dr.DU_015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62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PHARMACY03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 err="1"/>
              <a:t>약국찾기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Dr.DU_015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PHARMACY04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916088" y="1679881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1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PHARMACY04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 err="1"/>
              <a:t>약국찾기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Dr.DU_015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04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PHARMACY05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 err="1"/>
              <a:t>약국찾기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Dr.DU_015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도로명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건물번호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법정동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 직접 입력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034939" y="1964897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59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PHARMACY06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 err="1"/>
              <a:t>약국찾기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Dr.DU_015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조건을 모두 입력했을 때 위치를 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찾아줌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74525" y="2106213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42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COMMUNITY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&gt;</a:t>
            </a:r>
            <a:r>
              <a:rPr lang="ko-KR" altLang="en-US" dirty="0" err="1" smtClean="0"/>
              <a:t>소통게시판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Dr.DU_017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홍길동을 검색했을 때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COMMUNITY01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012473" y="1083837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824946" y="5334412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COMMUNITY05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87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MAIN02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Dr.DU_001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화면은 일정 시간이 지나면 저절로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뒤에 배경이 바뀜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5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COMMUNITY01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 err="1"/>
              <a:t>소통게시판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Dr.DU_017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COMMUNITY02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453048" y="2216550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64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COMMUNITY02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 err="1" smtClean="0"/>
              <a:t>소통게시판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상세보기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Dr.DU_018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좋아요 수 증가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COMMUNITY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COMMUNITY03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103913" y="4509392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386843" y="4622545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783679" y="6046793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43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COMMUNITY03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 err="1" smtClean="0"/>
              <a:t>소통게시판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상세보기</a:t>
            </a:r>
            <a:r>
              <a:rPr lang="en-US" altLang="ko-KR" dirty="0" smtClean="0"/>
              <a:t>&gt;</a:t>
            </a:r>
            <a:r>
              <a:rPr lang="ko-KR" altLang="en-US" dirty="0" err="1" smtClean="0"/>
              <a:t>댓글달기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Dr.DU_018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468563" y="6138686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댓글을 작성한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COMMUNITY04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08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COMMUNITY04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 err="1" smtClean="0"/>
              <a:t>소통게시판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상세보기</a:t>
            </a:r>
            <a:r>
              <a:rPr lang="en-US" altLang="ko-KR" dirty="0" smtClean="0"/>
              <a:t>&gt;</a:t>
            </a:r>
            <a:r>
              <a:rPr lang="ko-KR" altLang="en-US" dirty="0" err="1" smtClean="0"/>
              <a:t>댓글달기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Dr.DU_018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392" y="1380173"/>
            <a:ext cx="4181475" cy="11715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575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COMMUNITY05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 err="1" smtClean="0"/>
              <a:t>소통게시판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글 작성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Dr.DU_019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09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COMMUNITY06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 err="1"/>
              <a:t>소통게시판</a:t>
            </a:r>
            <a:r>
              <a:rPr lang="en-US" altLang="ko-KR" dirty="0"/>
              <a:t>&gt;</a:t>
            </a:r>
            <a:r>
              <a:rPr lang="ko-KR" altLang="en-US" dirty="0"/>
              <a:t>글 작성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Dr.DU_019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COMMUNITY07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242757" y="4650708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4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COMMUNITY07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 err="1"/>
              <a:t>소통게시판</a:t>
            </a:r>
            <a:r>
              <a:rPr lang="en-US" altLang="ko-KR" dirty="0"/>
              <a:t>&gt;</a:t>
            </a:r>
            <a:r>
              <a:rPr lang="ko-KR" altLang="en-US" dirty="0"/>
              <a:t>글 작성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Dr.DU_019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COMMUNITY08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817" y="1448574"/>
            <a:ext cx="4238625" cy="11715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타원 26"/>
          <p:cNvSpPr/>
          <p:nvPr/>
        </p:nvSpPr>
        <p:spPr>
          <a:xfrm>
            <a:off x="5842476" y="2188305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74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COMMUNITY08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&gt;</a:t>
            </a:r>
            <a:r>
              <a:rPr lang="ko-KR" altLang="en-US" dirty="0" err="1" smtClean="0"/>
              <a:t>소통게시판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Dr.DU_017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94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COMMUNITY_M01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&gt;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내가 작성한 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Dr.DU_010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COMMUNITY_M02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885309" y="4875153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18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COMMUNITY_M02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 err="1"/>
              <a:t>마이페이지</a:t>
            </a:r>
            <a:r>
              <a:rPr lang="en-US" altLang="ko-KR" dirty="0"/>
              <a:t>&gt;</a:t>
            </a:r>
            <a:r>
              <a:rPr lang="ko-KR" altLang="en-US" dirty="0"/>
              <a:t>내가 작성한 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Dr.DU_010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885309" y="4875153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COMMUNITY_M03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46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MAIN03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화면은 일정 시간이 지나면 저절로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뒤에 배경이 바뀜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38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COMMUNITY_M03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 err="1"/>
              <a:t>마이페이지</a:t>
            </a:r>
            <a:r>
              <a:rPr lang="en-US" altLang="ko-KR" dirty="0"/>
              <a:t>&gt;</a:t>
            </a:r>
            <a:r>
              <a:rPr lang="ko-KR" altLang="en-US" dirty="0"/>
              <a:t>내가 작성한 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COMMUNITY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055" y="1473213"/>
            <a:ext cx="4248150" cy="12096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타원 26"/>
          <p:cNvSpPr/>
          <p:nvPr/>
        </p:nvSpPr>
        <p:spPr>
          <a:xfrm>
            <a:off x="5863739" y="2312519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21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COMMUNITY_M01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 err="1"/>
              <a:t>마이페이지</a:t>
            </a:r>
            <a:r>
              <a:rPr lang="en-US" altLang="ko-KR" dirty="0"/>
              <a:t>&gt;</a:t>
            </a:r>
            <a:r>
              <a:rPr lang="ko-KR" altLang="en-US" dirty="0"/>
              <a:t>내가 작성한 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Dr.DU_010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COMMUNITY_M04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674976" y="4891778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93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COMMUNITY_M04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 err="1"/>
              <a:t>마이페이지</a:t>
            </a:r>
            <a:r>
              <a:rPr lang="en-US" altLang="ko-KR" dirty="0"/>
              <a:t>&gt;</a:t>
            </a:r>
            <a:r>
              <a:rPr lang="ko-KR" altLang="en-US" dirty="0"/>
              <a:t>내가 작성한 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COMMUNITY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580" y="1475038"/>
            <a:ext cx="4229100" cy="12001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타원 26"/>
          <p:cNvSpPr/>
          <p:nvPr/>
        </p:nvSpPr>
        <p:spPr>
          <a:xfrm>
            <a:off x="5888677" y="2248364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6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COMMUNITY_M01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 err="1"/>
              <a:t>마이페이지</a:t>
            </a:r>
            <a:r>
              <a:rPr lang="en-US" altLang="ko-KR" dirty="0"/>
              <a:t>&gt;</a:t>
            </a:r>
            <a:r>
              <a:rPr lang="ko-KR" altLang="en-US" dirty="0"/>
              <a:t>내가 작성한 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Dr.DU_010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COMMUNITY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177984" y="4866840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41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COMMUNITY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&gt;</a:t>
            </a:r>
            <a:r>
              <a:rPr lang="ko-KR" altLang="en-US" dirty="0" err="1" smtClean="0"/>
              <a:t>소통게시판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Dr.DU_017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02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NOTICE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고객센터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Dr.DU_027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FAQ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411484" y="1541381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637791" y="2041877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NOTICE01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84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FAQ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고객센터</a:t>
            </a:r>
            <a:r>
              <a:rPr lang="en-US" altLang="ko-KR" dirty="0" smtClean="0"/>
              <a:t>&gt;FAQ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Dr.DU_034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ASK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162103" y="2006753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ASK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고객센터</a:t>
            </a:r>
            <a:r>
              <a:rPr lang="en-US" altLang="ko-KR" dirty="0" smtClean="0"/>
              <a:t>&gt;1:1 </a:t>
            </a:r>
            <a:r>
              <a:rPr lang="ko-KR" altLang="en-US" dirty="0" smtClean="0"/>
              <a:t>문의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Dr.DU_029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9524999" y="299085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5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트레이너 페이지로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다이어리로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커뮤니티로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819014" y="29212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지도로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37317" y="195087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524997" y="345695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524996" y="392502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819014" y="38737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회원가입 페이지로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819014" y="343317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로그인 페이지로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13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NOTICE01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고객센터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공지사항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상세보기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Dr.DU_028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NOTICE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292634" y="4368076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23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FAQ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고객센터</a:t>
            </a:r>
            <a:r>
              <a:rPr lang="en-US" altLang="ko-KR" dirty="0" smtClean="0"/>
              <a:t>&gt;FAQ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Dr.DU_034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FAQ01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379127" y="2753775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379127" y="3291055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26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 smtClean="0"/>
              <a:t>MAIN_select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MAIN_select01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MAIN_select02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77987" y="2907153"/>
            <a:ext cx="157603" cy="1576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17085" y="2907153"/>
            <a:ext cx="157603" cy="1576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038745" y="2907153"/>
            <a:ext cx="157603" cy="1576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24997" y="215165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9819014" y="2059295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MAIN_select03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1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FAQ01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고객센터</a:t>
            </a:r>
            <a:r>
              <a:rPr lang="en-US" altLang="ko-KR" dirty="0"/>
              <a:t>&gt;FAQ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5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ASK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고객센터</a:t>
            </a:r>
            <a:r>
              <a:rPr lang="en-US" altLang="ko-KR" dirty="0" smtClean="0"/>
              <a:t>&gt;1:1 </a:t>
            </a:r>
            <a:r>
              <a:rPr lang="ko-KR" altLang="en-US" dirty="0" smtClean="0"/>
              <a:t>문의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Dr.DU_029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ASK01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788925" y="5299101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00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ASK01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고객센터</a:t>
            </a:r>
            <a:r>
              <a:rPr lang="en-US" altLang="ko-KR" dirty="0"/>
              <a:t>&gt;1:1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글 작성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Dr.DU_031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9524999" y="299085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5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트레이너 페이지로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다이어리로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커뮤니티로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819014" y="29212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지도로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524997" y="345695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524996" y="392502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819014" y="38737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회원가입 페이지로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819014" y="343317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로그인 페이지로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6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ASK02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고객센터</a:t>
            </a:r>
            <a:r>
              <a:rPr lang="en-US" altLang="ko-KR" dirty="0"/>
              <a:t>&gt;1:1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글 작성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Dr.DU_031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ASK03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259382" y="4659021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8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ASK03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고객센터</a:t>
            </a:r>
            <a:r>
              <a:rPr lang="en-US" altLang="ko-KR" dirty="0"/>
              <a:t>&gt;1:1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글 작성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Dr.DU_031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ASK04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817" y="1420965"/>
            <a:ext cx="4238625" cy="11715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타원 26"/>
          <p:cNvSpPr/>
          <p:nvPr/>
        </p:nvSpPr>
        <p:spPr>
          <a:xfrm>
            <a:off x="5880364" y="2204429"/>
            <a:ext cx="226307" cy="22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8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ASK04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&gt;</a:t>
            </a:r>
            <a:r>
              <a:rPr lang="ko-KR" altLang="en-US" dirty="0"/>
              <a:t>고객센터</a:t>
            </a:r>
            <a:r>
              <a:rPr lang="en-US" altLang="ko-KR" dirty="0"/>
              <a:t>&gt;1:1 </a:t>
            </a:r>
            <a:r>
              <a:rPr lang="ko-KR" altLang="en-US" dirty="0"/>
              <a:t>문의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Dr.DU_029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33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MANAGER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관리자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Dr.DM_001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563" y="1465721"/>
            <a:ext cx="4851257" cy="503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0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MAIN_select01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메인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Dr.DU_001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9524999" y="299085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5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트레이너 페이지로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다이어리로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커뮤니티로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819014" y="29212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지도로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524997" y="345695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524996" y="3925022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9819014" y="38737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회원가입 페이지로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819014" y="3433171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로그인 페이지로 이동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756" y="620348"/>
            <a:ext cx="9110749" cy="59550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24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3064</TotalTime>
  <Words>1574</Words>
  <Application>Microsoft Office PowerPoint</Application>
  <PresentationFormat>와이드스크린</PresentationFormat>
  <Paragraphs>681</Paragraphs>
  <Slides>86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4" baseType="lpstr">
      <vt:lpstr>나눔바른펜OTF</vt:lpstr>
      <vt:lpstr>Arial</vt:lpstr>
      <vt:lpstr>나눔고딕 ExtraBold</vt:lpstr>
      <vt:lpstr>나눔고딕</vt:lpstr>
      <vt:lpstr>바탕</vt:lpstr>
      <vt:lpstr>나눔바른펜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윤영</dc:creator>
  <cp:lastModifiedBy>sodlfma4869@naver.com</cp:lastModifiedBy>
  <cp:revision>177</cp:revision>
  <dcterms:created xsi:type="dcterms:W3CDTF">2018-10-21T06:50:48Z</dcterms:created>
  <dcterms:modified xsi:type="dcterms:W3CDTF">2019-10-21T13:08:48Z</dcterms:modified>
</cp:coreProperties>
</file>